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168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100AE-0005-442E-A8E7-2C257345F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0FE4B3-9BD9-40C6-B438-B6D35A5A6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C5FF13-9595-4FB7-AE7E-3CDA0D1A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81F476-6EC0-47FD-8EA9-C1923042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541E49-977E-4E79-B9A0-BB454D2A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32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0BB7D-B010-400D-AE16-51CE9D7C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DBD074-2E2D-4820-A3DD-03AA193B5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3DD2DB-AD1F-4FEA-BC0F-CF3ED377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C2A886-5196-4102-ABBD-A7324284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2595D-CB06-44CC-BA3C-FFD52072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48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B7BA6BD-B8BF-4F65-A671-53C469275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C20B76-C741-4F08-B49C-4F10F6A48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EDBA49-B4F1-4DD4-B411-8DD616AB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E17AC-D4D6-4C5C-95C5-825B8C25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AEB8DC-CA23-4624-8F29-3CD185BD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62B88-6E9D-43EF-B120-6B117EE9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95445B-60B8-4873-B06D-B44922DA3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6CF646-F9B1-4A22-BC89-B969574B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4A3115-502F-4C32-8524-C419EA89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BB28B2-48C2-40E7-9464-E1977E04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13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D4BC5-8068-4163-A35D-295BC1B7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2C9D20-B5A4-49A0-8AAA-603CC7EB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9191F6-6C0D-4CF2-B33A-9277E111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F8637F-9AD9-4AB3-970F-4553C5F5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E49D5-67E8-4959-B40B-000FD803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8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04E6A-D0A6-4554-913F-7256F2F0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3205B8-5E57-4230-8916-2275E55A6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95369F-8B55-466E-B4CD-07604FB33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A52D28-2F11-46B8-8BB2-3755C20F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3CDA30-1889-476F-9D36-13341CCA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D609D-133B-40DA-B050-918281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96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E7726-66CF-4EBC-930B-7B574E03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1CD151-4F60-4CBC-9E60-016A90C5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161C17-CA76-417A-AE9B-506177738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10CD1F-2452-4BC3-89B2-0E4B14F63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71DDD4-6E61-49DA-A653-B376AC8B4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94A8F8-720C-4303-8A62-AA08957D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773407B-6106-4BC6-AA3D-1C3F9EA5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19CDDF-2BBC-4D0B-9D62-11482A9F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29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E56DC-225E-4538-8AE3-45D8855E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90850E-7332-431A-A4E5-67EEE8B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84BE41-FEA4-44D1-B995-7FE65F54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DC1507-1513-4A16-A6AA-65CDD4F4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08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53E8E56-7DB4-440F-B2DF-9BB4F798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AF708C-5C46-474C-B094-FB4E7C62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0FEE17-D733-4D2B-92DC-A6A28F05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2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8A864-3D7A-40F6-8F6F-E452A7A2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063667-EC94-4506-8DAE-E80CC32A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81DEB6-A93C-4D53-85EE-8616EB214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51AEA9-F7E5-433D-A553-BE771DE6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AF7691-AAFC-4612-ABF7-341F5330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FC3B47-F9C9-448C-98DB-A054D22D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33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5B9A6-09F8-4637-97A7-B430901F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B611970-2816-46D4-A80A-B2A0F1E5E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58B065-6F3E-4112-92A1-96C6E76DA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E405F-4D0D-460E-9E10-44CDA910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97C4ED-C240-48A2-825A-EA4DB42E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A9138C-A074-4310-A8AB-74F9D2DB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89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E2C450-008C-43CF-ADDE-D289A2BD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CD52A3-06D4-44C1-A668-F3335C398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D5D659-4A90-49CC-8DEC-B12FE6C1C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CDEF-03CA-4EAC-831B-7CD899D4793E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0A1CFE-0394-4CB6-A62D-13374B013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EE0A55-8FFE-41CD-A11B-4233B560F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7D0F-8DCD-4D01-8409-555AC45D3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15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e.de/ernaehrungspraxis/vollwertige-ernaehrung/10-regeln-der-dge/" TargetMode="External"/><Relationship Id="rId2" Type="http://schemas.openxmlformats.org/officeDocument/2006/relationships/hyperlink" Target="https://www.bzfe.de/nachhaltiger-konsum/lagern-kochen-essen-teilen/planetary-health-di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4060/CA6640EN" TargetMode="External"/><Relationship Id="rId5" Type="http://schemas.openxmlformats.org/officeDocument/2006/relationships/hyperlink" Target="https://www.klimawandel-gesundheit.de/kindergesundheit/" TargetMode="External"/><Relationship Id="rId4" Type="http://schemas.openxmlformats.org/officeDocument/2006/relationships/hyperlink" Target="https://www.dge.de/ernaehrungspraxis/nachhaltige-ernaehru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08E5F43-8AD2-4DC1-8738-BEA248B2E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t="10526" r="32645" b="59477"/>
          <a:stretch/>
        </p:blipFill>
        <p:spPr>
          <a:xfrm>
            <a:off x="147482" y="117987"/>
            <a:ext cx="6805599" cy="23875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4A50A7-9006-40C6-9590-02A28FFA0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 zu der Kampagne</a:t>
            </a:r>
            <a:b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Gesunde und nachhaltige Ernährung für Kinder in Kita, Kindergarten und in Grundschulen“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EEA3B5-EC63-4E7A-8549-14F9F9C54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657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Erstellungsprozess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Remigius Ratzki</a:t>
            </a:r>
          </a:p>
          <a:p>
            <a:r>
              <a:rPr lang="de-DE" dirty="0"/>
              <a:t>22.10.2021</a:t>
            </a:r>
          </a:p>
        </p:txBody>
      </p:sp>
    </p:spTree>
    <p:extLst>
      <p:ext uri="{BB962C8B-B14F-4D97-AF65-F5344CB8AC3E}">
        <p14:creationId xmlns:p14="http://schemas.microsoft.com/office/powerpoint/2010/main" val="33958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C4A7C96-9E71-4CE8-ADCD-504C0D52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E8F487-3EC0-4A50-8A7E-BD3C5C3D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6440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8CDB87-96C3-471D-A51C-094FE3FF1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715" y="2000249"/>
            <a:ext cx="8197410" cy="4128837"/>
          </a:xfrm>
        </p:spPr>
        <p:txBody>
          <a:bodyPr>
            <a:normAutofit lnSpcReduction="10000"/>
          </a:bodyPr>
          <a:lstStyle/>
          <a:p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Bundeszentrum für Ernährung. (22. Oktober 2021). </a:t>
            </a:r>
            <a:r>
              <a:rPr lang="de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Planetary Health </a:t>
            </a:r>
            <a:r>
              <a:rPr lang="de-D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  <a:r>
              <a:rPr lang="de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Speiseplan für eine gesunde und nachhaltige Ernährung</a:t>
            </a:r>
            <a:r>
              <a:rPr lang="de-DE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80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https://www.bzfe.de/nachhaltiger-konsum/lagern-kochen-essen-teilen/planetary-health-diet/</a:t>
            </a:r>
            <a:endParaRPr lang="de-DE" sz="1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Deutsche Gesellschaft für Ernährung e. V. (22. Oktober 2021). </a:t>
            </a:r>
            <a:r>
              <a:rPr lang="de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Regeln der DGE</a:t>
            </a:r>
            <a:r>
              <a:rPr lang="de-DE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80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https://www.dge.de/ernaehrungspraxis/vollwertige-ernaehrung/10-regeln-der-dge/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Deutsche Gesellschaft für Ernährung e. V. (22. Oktober 2021). </a:t>
            </a:r>
            <a:r>
              <a:rPr lang="de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Nachhaltige Ernährung</a:t>
            </a:r>
            <a:r>
              <a:rPr lang="de-DE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80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https://www.dge.de/ernaehrungspraxis/nachhaltige-ernaehrung/</a:t>
            </a:r>
            <a:endParaRPr lang="de-DE" sz="1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Finkenstaedt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&amp;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Thorbrietz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(22. Oktober 2021). </a:t>
            </a:r>
            <a:r>
              <a:rPr lang="de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Kindergesundheit</a:t>
            </a:r>
            <a:r>
              <a:rPr lang="de-DE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80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https://www.klimawandel-gesundheit.de/kindergesundheit/</a:t>
            </a:r>
            <a:endParaRPr lang="de-DE" sz="1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and Agriculture Organization of United Nations (FAO) &amp; WHO. (2019).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healthy diets. </a:t>
            </a:r>
            <a:r>
              <a:rPr lang="en-US" sz="180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https://doi.org/10.4060/CA6640EN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Traidl-Hoffmann, C., Schulz, C. M., Herrmann, M. &amp; Simon, B. (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(2021). </a:t>
            </a:r>
            <a:r>
              <a:rPr lang="de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Planetary Health: Klima, Umwelt und Gesundheit im </a:t>
            </a:r>
            <a:r>
              <a:rPr lang="de-D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Anthropozän</a:t>
            </a:r>
            <a:r>
              <a:rPr lang="de-DE" sz="1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:MWV</a:t>
            </a:r>
            <a:r>
              <a:rPr lang="de-DE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Medizinisch Wissenschaftliche Verlagsgesellschaft.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Segoe UI" panose="020B0502040204020203" pitchFamily="34" charset="0"/>
            </a:endParaRPr>
          </a:p>
          <a:p>
            <a:endParaRPr lang="de-DE" sz="2000" dirty="0">
              <a:latin typeface="Segoe UI" panose="020B0502040204020203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7717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EF1AE-0E97-4630-AA20-34277424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D716C0-7B7F-4D3A-8706-8AC23648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4674737"/>
          </a:xfrm>
        </p:spPr>
        <p:txBody>
          <a:bodyPr anchor="ctr">
            <a:norm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Gesunde und nachhaltige Ernährung für Kinder in Kita, Kindergarten und in Grundschulen</a:t>
            </a:r>
            <a:endParaRPr lang="de-DE" sz="2200" dirty="0"/>
          </a:p>
        </p:txBody>
      </p:sp>
      <p:pic>
        <p:nvPicPr>
          <p:cNvPr id="5" name="Grafik 4" descr="Ein Bild, das sitzend, drinnen, Obst, aus Holz enthält.&#10;&#10;Automatisch generierte Beschreibung">
            <a:extLst>
              <a:ext uri="{FF2B5EF4-FFF2-40B4-BE49-F238E27FC236}">
                <a16:creationId xmlns:a16="http://schemas.microsoft.com/office/drawing/2014/main" id="{063029AC-553A-40AC-9C78-0A2D3BA30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1" y="3846380"/>
            <a:ext cx="2092978" cy="19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EF1AE-0E97-4630-AA20-34277424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dieses Thema?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D716C0-7B7F-4D3A-8706-8AC23648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4674737"/>
          </a:xfrm>
        </p:spPr>
        <p:txBody>
          <a:bodyPr anchor="ctr">
            <a:norm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Ernährungsgewohnheiten entwickeln sich schon in der Kindheit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Damit ist es wichtig im Sinne der Prävention dieses Thema den Erziehungsberechtigten und pädagogischen Fachkräften näher zu bringen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Nachhaltiges Verhalten hilft dabei, den Klimawandel zu bekämpfen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Damit kann man schon jetzt Vorsorge für die Zukunft der Kinder treffen 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7463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4E76EB-A9B8-45BA-A0D5-21F7241D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Zielgruppe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262BA4-1FDD-401F-91A7-CBB79D02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Eltern von Kindern in Kitas, Kindergarten und Grundschulen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Pädagogische Fachkräfte in diesen Einrichtungen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Erweiterte Zielgruppe: Alle anderen wichtigen Bezugspersonen der Kinder</a:t>
            </a:r>
          </a:p>
        </p:txBody>
      </p:sp>
      <p:pic>
        <p:nvPicPr>
          <p:cNvPr id="7" name="Grafik 6" descr="Ein Bild, das drinnen, dunkel enthält.&#10;&#10;Automatisch generierte Beschreibung">
            <a:extLst>
              <a:ext uri="{FF2B5EF4-FFF2-40B4-BE49-F238E27FC236}">
                <a16:creationId xmlns:a16="http://schemas.microsoft.com/office/drawing/2014/main" id="{B6079962-1A54-4F9A-BDE8-0EC79269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996478"/>
            <a:ext cx="6903720" cy="28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8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4E76EB-A9B8-45BA-A0D5-21F7241D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war zu beachten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262BA4-1FDD-401F-91A7-CBB79D02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überfordern (leicht verständlich und kurz)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belehrten sondern sensibilisieren und informieren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Interesse der Kinder an dem Poster wecken (damit Eltern in Ruhe lesen können)</a:t>
            </a:r>
          </a:p>
        </p:txBody>
      </p:sp>
    </p:spTree>
    <p:extLst>
      <p:ext uri="{BB962C8B-B14F-4D97-AF65-F5344CB8AC3E}">
        <p14:creationId xmlns:p14="http://schemas.microsoft.com/office/powerpoint/2010/main" val="168135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92FA54-7E6A-4873-A43E-98E4E23F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6" y="548640"/>
            <a:ext cx="3869387" cy="5431536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Ziele der evidenzbasierten Gesundheits-information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509E7A-B45F-465C-AF2B-71638095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Gesündere und nachhaltige Ernährung in den Kitas, Kindergärten und Schulen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Sensibilisierung gegenüber dem Zusammenhang zwischen Ernährung, Gesundheits- und Klimakrisenprävention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0CEED2-19CC-4AE0-9D50-18B00DA54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27" y="4341926"/>
            <a:ext cx="2303796" cy="14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4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92FA54-7E6A-4873-A43E-98E4E23F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6" y="548640"/>
            <a:ext cx="3869387" cy="5431536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hat die Zielgruppe davon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509E7A-B45F-465C-AF2B-71638095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Gesündere und nachhaltige Ernährung für die Kinder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Prävention von Fehlernährung und Übergewicht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Nachhaltiges Verhalten ist sozial erwünscht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4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D5CAFE-4070-4BD5-8279-4AD69CAA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>
                <a:latin typeface="Times New Roman" panose="02020603050405020304" pitchFamily="18" charset="0"/>
                <a:cs typeface="Times New Roman" panose="02020603050405020304" pitchFamily="18" charset="0"/>
              </a:rPr>
              <a:t>Konzeptions-/Erstellungsprozess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DBAD1-B12F-45C6-A5BF-07AB78AA1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Erste Version überladen und nicht Barrierefrei, zu viele Ziele auf einmal. Das ist nicht Zielgruppentauglich</a:t>
            </a:r>
          </a:p>
          <a:p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Für die zweite Version wurde das Poster auf das Thema Gesunde und nachhaltige Ernährung reduziert. Weiterführende Links auf die Homepage gepostet</a:t>
            </a:r>
          </a:p>
          <a:p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Größte Schwierigkeiten: </a:t>
            </a:r>
          </a:p>
          <a:p>
            <a:pPr marL="0" indent="0">
              <a:buNone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Kompromiss zwischen dem Inhalt und dem künstlerischen Anspruch</a:t>
            </a:r>
          </a:p>
          <a:p>
            <a:pPr marL="0" indent="0">
              <a:buNone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„Nicht belehrend zu wirken“ sondern sensibilisieren</a:t>
            </a:r>
          </a:p>
          <a:p>
            <a:pPr marL="0" indent="0">
              <a:buNone/>
            </a:pPr>
            <a:endParaRPr lang="de-DE" sz="2200"/>
          </a:p>
          <a:p>
            <a:pPr marL="0" indent="0">
              <a:buNone/>
            </a:pPr>
            <a:r>
              <a:rPr lang="de-DE" sz="2200"/>
              <a:t>  </a:t>
            </a:r>
          </a:p>
          <a:p>
            <a:endParaRPr lang="de-DE" sz="2200"/>
          </a:p>
          <a:p>
            <a:endParaRPr lang="de-DE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6A1E97-31C9-4F13-BD1F-CD01FDD19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503" y="3646876"/>
            <a:ext cx="34956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95CCC0-ABF0-4524-A615-1D8BB583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B85533-913C-467A-A93C-FC75754B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Kampagne auf eventuelle transkulturelle Probleme überprüfen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Umgang mit Gegnern 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Kontraindikationen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durch Zielgruppe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durch Health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Future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Werbung für die Homepage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Verbreitung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4D5471-0549-4D00-9474-3990122F6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48" y="49"/>
            <a:ext cx="4398952" cy="10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7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Breitbild</PresentationFormat>
  <Paragraphs>56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Times New Roman</vt:lpstr>
      <vt:lpstr>Office</vt:lpstr>
      <vt:lpstr>Poster zu der Kampagne  „Gesunde und nachhaltige Ernährung für Kinder in Kita, Kindergarten und in Grundschulen“</vt:lpstr>
      <vt:lpstr>Thema</vt:lpstr>
      <vt:lpstr>Warum dieses Thema?</vt:lpstr>
      <vt:lpstr>Zielgruppe</vt:lpstr>
      <vt:lpstr>Was war zu beachten</vt:lpstr>
      <vt:lpstr>Ziele der evidenzbasierten Gesundheits-information</vt:lpstr>
      <vt:lpstr>Was hat die Zielgruppe davon</vt:lpstr>
      <vt:lpstr>Konzeptions-/Erstellungsprozess</vt:lpstr>
      <vt:lpstr>2-do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Richter, Melanie | HFH</dc:creator>
  <cp:lastModifiedBy>Remigius Ratzki</cp:lastModifiedBy>
  <cp:revision>10</cp:revision>
  <dcterms:created xsi:type="dcterms:W3CDTF">2021-06-02T07:18:42Z</dcterms:created>
  <dcterms:modified xsi:type="dcterms:W3CDTF">2021-10-22T09:59:41Z</dcterms:modified>
</cp:coreProperties>
</file>